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60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1860" y="-10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5609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316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018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520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523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955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181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572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079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514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825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3535C-3C98-4100-B789-B89BF254EBAB}" type="datetimeFigureOut">
              <a:rPr lang="el-GR" smtClean="0"/>
              <a:t>20/9/2013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224D-099F-44DB-9371-538670D02C2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240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6.gif"/><Relationship Id="rId7" Type="http://schemas.openxmlformats.org/officeDocument/2006/relationships/image" Target="../media/image19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3.gif"/><Relationship Id="rId9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image" Target="../media/image25.gif"/><Relationship Id="rId3" Type="http://schemas.openxmlformats.org/officeDocument/2006/relationships/image" Target="../media/image16.gif"/><Relationship Id="rId7" Type="http://schemas.openxmlformats.org/officeDocument/2006/relationships/image" Target="../media/image19.gif"/><Relationship Id="rId12" Type="http://schemas.openxmlformats.org/officeDocument/2006/relationships/image" Target="../media/image24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11" Type="http://schemas.openxmlformats.org/officeDocument/2006/relationships/image" Target="../media/image23.gif"/><Relationship Id="rId5" Type="http://schemas.openxmlformats.org/officeDocument/2006/relationships/image" Target="../media/image17.gif"/><Relationship Id="rId10" Type="http://schemas.openxmlformats.org/officeDocument/2006/relationships/image" Target="../media/image22.gif"/><Relationship Id="rId4" Type="http://schemas.openxmlformats.org/officeDocument/2006/relationships/image" Target="../media/image13.gif"/><Relationship Id="rId9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Charlie 4-1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7200" b="1" baseline="30000" dirty="0">
                <a:solidFill>
                  <a:srgbClr val="FF0000"/>
                </a:solidFill>
              </a:rPr>
              <a:t>Το Βουνό Σκιά</a:t>
            </a:r>
            <a:endParaRPr lang="el-GR" b="1" baseline="30000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099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8" descr="Plain with 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63078"/>
            <a:ext cx="4752528" cy="294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8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1.0158 0.059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1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8" descr="Plain with 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1408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2656"/>
            <a:ext cx="9144000" cy="591082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9320" y="4005064"/>
            <a:ext cx="4176464" cy="259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8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0.77171 0.027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76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2656"/>
            <a:ext cx="9144000" cy="591082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429000"/>
            <a:ext cx="919334" cy="234888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845" y="3431128"/>
            <a:ext cx="1001623" cy="2425377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087" y="4213136"/>
            <a:ext cx="4211960" cy="261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0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0.5974 0.02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61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2656"/>
            <a:ext cx="9144000" cy="591082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429000"/>
            <a:ext cx="919334" cy="234888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845" y="3431128"/>
            <a:ext cx="1001623" cy="2425377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49" y="4365599"/>
            <a:ext cx="3727646" cy="231315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365598"/>
            <a:ext cx="1830945" cy="115657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95976"/>
            <a:ext cx="768762" cy="212124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053" y="4095976"/>
            <a:ext cx="761487" cy="218974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823" y="4095976"/>
            <a:ext cx="847649" cy="214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113" y="1987443"/>
            <a:ext cx="1225056" cy="415293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686035"/>
            <a:ext cx="1213463" cy="428704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759471"/>
            <a:ext cx="1350766" cy="4204347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7" y="1987443"/>
            <a:ext cx="3470147" cy="2856112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5032718"/>
            <a:ext cx="3203848" cy="171988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09" y="3882469"/>
            <a:ext cx="2276254" cy="299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7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113" y="1987443"/>
            <a:ext cx="1225056" cy="415293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686035"/>
            <a:ext cx="1213463" cy="428704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759471"/>
            <a:ext cx="1350766" cy="420434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76672"/>
            <a:ext cx="2402337" cy="613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3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060848"/>
            <a:ext cx="1225056" cy="415293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853335"/>
            <a:ext cx="1213463" cy="4287046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476672"/>
            <a:ext cx="2402337" cy="6137920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04864"/>
            <a:ext cx="4774738" cy="339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5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5997"/>
            <a:ext cx="9144000" cy="394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" y="5013176"/>
            <a:ext cx="3904548" cy="168497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79" y="620688"/>
            <a:ext cx="4462938" cy="594928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50" y="0"/>
            <a:ext cx="3042543" cy="400506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4430"/>
            <a:ext cx="3321196" cy="264529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430"/>
            <a:ext cx="8610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" y="5013176"/>
            <a:ext cx="3904548" cy="168497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79" y="620688"/>
            <a:ext cx="4462938" cy="594928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50" y="0"/>
            <a:ext cx="3042543" cy="400506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4430"/>
            <a:ext cx="3321196" cy="2645296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812"/>
            <a:ext cx="5334000" cy="6810375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8880"/>
            <a:ext cx="2175719" cy="2777927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107" y="-8249"/>
            <a:ext cx="9144000" cy="632749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933278"/>
            <a:ext cx="3672408" cy="2541245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773" y="45997"/>
            <a:ext cx="1802227" cy="6858000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164831"/>
            <a:ext cx="7796938" cy="6858000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249" y="4429608"/>
            <a:ext cx="2579127" cy="226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0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4" y="5177147"/>
            <a:ext cx="3904548" cy="168497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8784"/>
            <a:ext cx="3707362" cy="494206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547" y="0"/>
            <a:ext cx="2123869" cy="279576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842" y="45997"/>
            <a:ext cx="2030147" cy="161699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073" y="2770239"/>
            <a:ext cx="1708175" cy="2180973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842" y="2822281"/>
            <a:ext cx="1834742" cy="1269611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414" y="4862"/>
            <a:ext cx="1021849" cy="3888432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930" y="3014364"/>
            <a:ext cx="1487193" cy="130809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87" y="1114425"/>
            <a:ext cx="6677025" cy="4629150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5418436"/>
            <a:ext cx="2076407" cy="1439563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5751"/>
            <a:ext cx="9144000" cy="2546498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27" y="5813294"/>
            <a:ext cx="2538726" cy="707006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87" y="1185862"/>
            <a:ext cx="6600825" cy="4486275"/>
          </a:xfrm>
          <a:prstGeom prst="rect">
            <a:avLst/>
          </a:prstGeom>
        </p:spPr>
      </p:pic>
      <p:pic>
        <p:nvPicPr>
          <p:cNvPr id="18" name="Εικόνα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861048"/>
            <a:ext cx="2195900" cy="1492451"/>
          </a:xfrm>
          <a:prstGeom prst="rect">
            <a:avLst/>
          </a:prstGeom>
        </p:spPr>
      </p:pic>
      <p:pic>
        <p:nvPicPr>
          <p:cNvPr id="19" name="Εικόνα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9662"/>
            <a:ext cx="9144000" cy="2518675"/>
          </a:xfrm>
          <a:prstGeom prst="rect">
            <a:avLst/>
          </a:prstGeom>
        </p:spPr>
      </p:pic>
      <p:pic>
        <p:nvPicPr>
          <p:cNvPr id="20" name="Εικόνα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611074"/>
            <a:ext cx="3193193" cy="87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2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5</Words>
  <Application>Microsoft Office PowerPoint</Application>
  <PresentationFormat>Προβολή στην οθόνη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Θέμα του Office</vt:lpstr>
      <vt:lpstr>Charlie 4-1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Charlie 4-1</dc:title>
  <dc:creator>Mihas</dc:creator>
  <cp:lastModifiedBy>Mihas</cp:lastModifiedBy>
  <cp:revision>15</cp:revision>
  <dcterms:created xsi:type="dcterms:W3CDTF">2013-09-18T17:55:50Z</dcterms:created>
  <dcterms:modified xsi:type="dcterms:W3CDTF">2013-09-20T13:51:09Z</dcterms:modified>
</cp:coreProperties>
</file>